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50" r:id="rId1"/>
  </p:sldMasterIdLst>
  <p:notesMasterIdLst>
    <p:notesMasterId r:id="rId2"/>
  </p:notesMasterIdLst>
  <p:handoutMasterIdLst>
    <p:handoutMasterId r:id="rId3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coway PowerPoint Vorlage" id="{2A786721-333E-4116-B1A0-B2DA22EEA68E}">
          <p14:sldIdLst/>
        </p14:section>
        <p14:section name="Weitere Referenzen in Branchen" id="{7A6CBFDA-96D9-43DA-B54F-35F012E20BF1}">
          <p14:sldIdLst/>
        </p14:section>
        <p14:section name="encoway Powerpoint Vorlage" id="{B914B9F7-E3BA-4149-9074-841A1625787A}">
          <p14:sldIdLst/>
        </p14:section>
        <p14:section name="Beispiele Kapitelübersicht" id="{30214E55-CDC0-4655-B73B-F19F7C0DDFC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Schade" initials="LS" lastIdx="1" clrIdx="0">
    <p:extLst>
      <p:ext uri="{19B8F6BF-5375-455C-9EA6-DF929625EA0E}">
        <p15:presenceInfo xmlns:p15="http://schemas.microsoft.com/office/powerpoint/2012/main" userId="S-1-5-21-1014160808-2162452701-2275040344-82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1E1E1C"/>
    <a:srgbClr val="2C9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087" autoAdjust="0"/>
  </p:normalViewPr>
  <p:slideViewPr>
    <p:cSldViewPr snapToGrid="0" showGuides="1">
      <p:cViewPr varScale="1">
        <p:scale>
          <a:sx n="88" d="100"/>
          <a:sy n="88" d="100"/>
        </p:scale>
        <p:origin x="102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63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Aliquyam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Lorem</c:v>
                </c:pt>
                <c:pt idx="1">
                  <c:v>Ipsum</c:v>
                </c:pt>
                <c:pt idx="2">
                  <c:v>Vero</c:v>
                </c:pt>
                <c:pt idx="3">
                  <c:v>Diam</c:v>
                </c:pt>
                <c:pt idx="4">
                  <c:v>Blabla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0.135</c:v>
                </c:pt>
                <c:pt idx="1">
                  <c:v>0.324</c:v>
                </c:pt>
                <c:pt idx="2">
                  <c:v>0.130</c:v>
                </c:pt>
                <c:pt idx="3">
                  <c:v>0.235</c:v>
                </c:pt>
                <c:pt idx="4">
                  <c:v>0.126</c:v>
                </c:pt>
                <c:pt idx="5">
                  <c:v>0.05</c:v>
                </c:pt>
              </c:numCache>
            </c:numRef>
          </c:val>
        </c:ser>
        <c:dLbls>
          <c:numFmt formatCode="0%" sourceLinked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Chart>
    </c:plotArea>
    <c:legend>
      <c:legendPos val="b"/>
      <c:overlay val="0"/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D74F-B14E-40BE-A1D1-EAC3F8458AE6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BFCE1-F874-4A89-BCBD-0DEEEEBE83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1908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EA24-E646-4668-9F2E-C6E386DDA875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03EE6-A673-43BC-AA54-69049C8583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3213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2.gi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gi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 userDrawn="1"/>
        </p:nvSpPr>
        <p:spPr>
          <a:xfrm>
            <a:off x="0" y="0"/>
            <a:ext cx="12192000" cy="685621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5592" y="2909093"/>
            <a:ext cx="10515600" cy="5181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r>
              <a:rPr lang="de-DE" dirty="0"/>
              <a:t>Präsentation Titel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5597" y="3558155"/>
            <a:ext cx="6887633" cy="377548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sz="2400" b="0" dirty="0">
                <a:solidFill>
                  <a:srgbClr val="F0B224"/>
                </a:solidFill>
                <a:latin typeface="Chronica Pro" panose="020B0503050000000003" pitchFamily="34" charset="0"/>
              </a:rPr>
              <a:t>| Datum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7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5761037" cy="4427537"/>
          </a:xfrm>
        </p:spPr>
        <p:txBody>
          <a:bodyPr/>
          <a:lstStyle>
            <a:lvl1pPr marL="360000" indent="-360000"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 marL="2535456" indent="0">
              <a:buNone/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096000" y="1665289"/>
            <a:ext cx="5761038" cy="4424712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23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584" y="1384755"/>
            <a:ext cx="6628794" cy="4971595"/>
          </a:xfrm>
          <a:prstGeom prst="rect">
            <a:avLst/>
          </a:prstGeom>
        </p:spPr>
      </p:pic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3283974" y="1880156"/>
            <a:ext cx="5683045" cy="3942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283974" y="1880155"/>
            <a:ext cx="5667705" cy="39427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95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625" y="1339854"/>
            <a:ext cx="7524750" cy="5016496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3368984" y="1884569"/>
            <a:ext cx="5625244" cy="358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201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68984" y="1884569"/>
            <a:ext cx="5625243" cy="35873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8519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8519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1"/>
          </p:nvPr>
        </p:nvSpPr>
        <p:spPr>
          <a:xfrm>
            <a:off x="5070004" y="1740917"/>
            <a:ext cx="2040136" cy="42727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" y="1168376"/>
            <a:ext cx="9763653" cy="549368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6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3137" y="276683"/>
            <a:ext cx="13086607" cy="7363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7"/>
          </p:nvPr>
        </p:nvSpPr>
        <p:spPr>
          <a:xfrm>
            <a:off x="2489568" y="1888177"/>
            <a:ext cx="7199766" cy="41647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40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25493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27952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27710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25235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25208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25282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25493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27711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25283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2469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264865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25209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25024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26695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25493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458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01257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03716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03474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00998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00972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01046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01257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03474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0104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00460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0225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00972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00787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02459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01257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9" hasCustomPrompt="1"/>
          </p:nvPr>
        </p:nvSpPr>
        <p:spPr>
          <a:xfrm>
            <a:off x="334963" y="392106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166859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96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11" hasCustomPrompt="1"/>
          </p:nvPr>
        </p:nvSpPr>
        <p:spPr>
          <a:xfrm>
            <a:off x="334963" y="1665288"/>
            <a:ext cx="11522075" cy="44247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Tabelle einfügen (auf mittiges Symbol klicken)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871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37" hasCustomPrompt="1"/>
          </p:nvPr>
        </p:nvSpPr>
        <p:spPr>
          <a:xfrm>
            <a:off x="334962" y="1665288"/>
            <a:ext cx="11522075" cy="4424711"/>
          </a:xfrm>
        </p:spPr>
        <p:txBody>
          <a:bodyPr/>
          <a:lstStyle>
            <a:lvl1pPr marL="342900" marR="0" indent="-34290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43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*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/>
          </p:nvPr>
        </p:nvSpPr>
        <p:spPr>
          <a:xfrm>
            <a:off x="2454097" y="2208165"/>
            <a:ext cx="2427936" cy="246543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89175" y="2471310"/>
            <a:ext cx="3265008" cy="445789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 und Nachname</a:t>
            </a:r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78591" y="2909459"/>
            <a:ext cx="3275592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Jobbezeichnung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6342084" y="3997558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2400" dirty="0">
                <a:solidFill>
                  <a:schemeClr val="accent1"/>
                </a:solidFill>
                <a:latin typeface="+mj-lt"/>
              </a:rPr>
              <a:t>@:</a:t>
            </a:r>
            <a:endParaRPr lang="de-DE" sz="3201" dirty="0">
              <a:latin typeface="+mj-lt"/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6373553" y="3469351"/>
            <a:ext cx="603748" cy="584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1" dirty="0">
                <a:solidFill>
                  <a:schemeClr val="accent1"/>
                </a:solidFill>
                <a:latin typeface="+mj-lt"/>
              </a:rPr>
              <a:t>T: 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38469" y="400606"/>
            <a:ext cx="9843731" cy="30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Ansprechpartner / Ansprechpartnerinnen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0" y="6090000"/>
            <a:ext cx="768000" cy="768000"/>
          </a:xfrm>
          <a:prstGeom prst="rect">
            <a:avLst/>
          </a:prstGeom>
        </p:spPr>
      </p:pic>
      <p:cxnSp>
        <p:nvCxnSpPr>
          <p:cNvPr id="21" name="Gerader Verbinder 20"/>
          <p:cNvCxnSpPr/>
          <p:nvPr userDrawn="1"/>
        </p:nvCxnSpPr>
        <p:spPr>
          <a:xfrm>
            <a:off x="6097094" y="1665288"/>
            <a:ext cx="0" cy="4424712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907061" y="3563378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+49 (0)421 33003 - 50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907061" y="4041130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email@encoway.de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4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spect="1"/>
          </p:cNvSpPr>
          <p:nvPr userDrawn="1"/>
        </p:nvSpPr>
        <p:spPr>
          <a:xfrm>
            <a:off x="0" y="4"/>
            <a:ext cx="12192000" cy="685799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971" y="2773853"/>
            <a:ext cx="8751473" cy="13250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34963" y="1665288"/>
            <a:ext cx="11532472" cy="4427536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eitan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3" y="348401"/>
            <a:ext cx="9647731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Agenda bearbeiten</a:t>
            </a:r>
            <a:endParaRPr lang="en-US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334963" y="1665288"/>
            <a:ext cx="5761037" cy="4424362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1" name="Foliennummernplatzhalter 11"/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45887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Kapitelübersicht mit dunklem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1683575"/>
            <a:ext cx="6047845" cy="268393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4000"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Vorstellung</a:t>
            </a:r>
          </a:p>
          <a:p>
            <a:pPr lvl="0"/>
            <a:r>
              <a:rPr lang="de-DE" dirty="0"/>
              <a:t>encoway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55409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Kapitelübersicht mit hellem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23" y="1665288"/>
            <a:ext cx="6036385" cy="2683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000" b="0" baseline="0">
                <a:solidFill>
                  <a:schemeClr val="tx2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Headline passend zum Bild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" y="5286583"/>
            <a:ext cx="1565953" cy="1572242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 userDrawn="1"/>
        </p:nvSpPr>
        <p:spPr>
          <a:xfrm>
            <a:off x="0" y="-19873"/>
            <a:ext cx="12259496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62" y="-2518873"/>
            <a:ext cx="5938477" cy="840007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272552" y="2506951"/>
            <a:ext cx="7664824" cy="3585874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09570" indent="0" algn="ctr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2pPr>
            <a:lvl3pPr marL="1219140" indent="0" algn="ctr">
              <a:lnSpc>
                <a:spcPct val="100000"/>
              </a:lnSpc>
              <a:buNone/>
              <a:defRPr sz="1867">
                <a:solidFill>
                  <a:schemeClr val="bg1"/>
                </a:solidFill>
                <a:latin typeface="+mj-lt"/>
              </a:defRPr>
            </a:lvl3pPr>
            <a:lvl4pPr marL="1828709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2438278" indent="0" algn="ctr">
              <a:lnSpc>
                <a:spcPct val="100000"/>
              </a:lnSpc>
              <a:buNone/>
              <a:defRPr sz="146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398169" y="1687801"/>
            <a:ext cx="3421856" cy="74295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vorheb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 userDrawn="1"/>
        </p:nvSpPr>
        <p:spPr>
          <a:xfrm>
            <a:off x="0" y="-19873"/>
            <a:ext cx="12192000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13" name="Titelplatzhalter 2"/>
          <p:cNvSpPr>
            <a:spLocks noGrp="1"/>
          </p:cNvSpPr>
          <p:nvPr>
            <p:ph type="title" hasCustomPrompt="1"/>
          </p:nvPr>
        </p:nvSpPr>
        <p:spPr>
          <a:xfrm>
            <a:off x="334962" y="2968625"/>
            <a:ext cx="11532473" cy="777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Titelformat durch Klicken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304800"/>
            <a:ext cx="6215062" cy="74295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11522075" cy="4424712"/>
          </a:xfrm>
        </p:spPr>
        <p:txBody>
          <a:bodyPr>
            <a:normAutofit/>
          </a:bodyPr>
          <a:lstStyle>
            <a:lvl1pPr marL="360000" indent="-360000">
              <a:buFont typeface="Arial" panose="020B0604020202020204" pitchFamily="34" charset="0"/>
              <a:buChar char="•"/>
              <a:defRPr sz="2000">
                <a:latin typeface="+mj-lt"/>
              </a:defRPr>
            </a:lvl1pPr>
            <a:lvl2pPr marL="720000" indent="-342900">
              <a:buFont typeface="Arial" panose="020B0604020202020204" pitchFamily="34" charset="0"/>
              <a:buChar char="•"/>
              <a:defRPr sz="1800">
                <a:latin typeface="+mj-lt"/>
              </a:defRPr>
            </a:lvl2pPr>
            <a:lvl3pPr marL="1260000" indent="-342900"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 marL="1800000" indent="-342900">
              <a:buFont typeface="Arial" panose="020B0604020202020204" pitchFamily="34" charset="0"/>
              <a:buChar char="•"/>
              <a:defRPr sz="1400">
                <a:latin typeface="+mj-lt"/>
              </a:defRPr>
            </a:lvl4pPr>
            <a:lvl5pPr marL="2878356" indent="-342900">
              <a:buFont typeface="Arial" panose="020B0604020202020204" pitchFamily="34" charset="0"/>
              <a:buChar char="•"/>
              <a:defRPr sz="1200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04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34962" y="1665288"/>
            <a:ext cx="11522075" cy="442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34963" y="397620"/>
            <a:ext cx="9816914" cy="329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1138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2" r:id="rId4"/>
    <p:sldLayoutId id="2147483654" r:id="rId5"/>
    <p:sldLayoutId id="2147483665" r:id="rId6"/>
    <p:sldLayoutId id="2147483655" r:id="rId7"/>
    <p:sldLayoutId id="2147483670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3" r:id="rId14"/>
    <p:sldLayoutId id="2147483669" r:id="rId15"/>
    <p:sldLayoutId id="2147483671" r:id="rId16"/>
    <p:sldLayoutId id="2147483662" r:id="rId17"/>
    <p:sldLayoutId id="2147483666" r:id="rId18"/>
    <p:sldLayoutId id="2147483663" r:id="rId19"/>
    <p:sldLayoutId id="2147483664" r:id="rId20"/>
  </p:sldLayoutIdLst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lang="de-DE" sz="3200" b="0" kern="1200" dirty="0">
          <a:solidFill>
            <a:schemeClr val="tx2"/>
          </a:solidFill>
          <a:latin typeface="Chronica Pro Black" panose="020B0503050000000003" pitchFamily="34" charset="0"/>
          <a:ea typeface="+mj-ea"/>
          <a:cs typeface="+mj-cs"/>
        </a:defRPr>
      </a:lvl1pPr>
    </p:titleStyle>
    <p:bodyStyle>
      <a:lvl1pPr marL="360000" indent="-360000" algn="l" defTabSz="1219140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72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2pPr>
      <a:lvl3pPr marL="126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3pPr>
      <a:lvl4pPr marL="180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4pPr>
      <a:lvl5pPr marL="234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049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Awesome Beginning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Horst | 2024-11-20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Lorem ipsum dolor sit amet</a:t>
            </a:r>
          </a:p>
          <a:p>
            <a:r>
              <a:t>consectetuer adipiscing elit</a:t>
            </a:r>
          </a:p>
          <a:p>
            <a:r>
              <a:t>Aenean commodo ligula eget dolor</a:t>
            </a:r>
          </a:p>
          <a:p>
            <a:r>
              <a:t>rcu. In enim justo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Machine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feugiat a, tellus</a:t>
            </a:r>
          </a:p>
        </p:txBody>
      </p:sp>
      <p:pic>
        <p:nvPicPr>
          <p:cNvPr id="6" name="Picture 5" descr="pexels-pixabay-48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052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Aliquet nec, vulputate eget</a:t>
            </a:r>
          </a:p>
          <a:p>
            <a:r>
              <a:t>Nam eget dui. Etiam rhoncus</a:t>
            </a:r>
          </a:p>
          <a:p>
            <a:r>
              <a:t>Curabitur ullamcorper ultricies nisi</a:t>
            </a:r>
          </a:p>
          <a:p>
            <a:r>
              <a:t>Nam eget dui</a:t>
            </a:r>
          </a:p>
          <a:p>
            <a:r>
              <a:t>2consectetuer adipiscing elit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Aenean imperdie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Etiam ultricies nisi vel augue</a:t>
            </a:r>
          </a:p>
        </p:txBody>
      </p:sp>
      <p:pic>
        <p:nvPicPr>
          <p:cNvPr id="6" name="Picture 5" descr="pexels-pixabay-159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27427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Etiam ultricies nisi vel augue</a:t>
            </a:r>
          </a:p>
          <a:p>
            <a:r>
              <a:t>n enim justo</a:t>
            </a:r>
          </a:p>
          <a:p>
            <a:r>
              <a:t>Cum sociis natoque penatibus et magnis dis parturient montes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Celeifend tellus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Curabitur ullamcorper ultricies nisi. Nam eget dui. Etiam rhoncus</a:t>
            </a:r>
          </a:p>
        </p:txBody>
      </p:sp>
      <p:pic>
        <p:nvPicPr>
          <p:cNvPr id="6" name="Picture 5" descr="tmpwiyq92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428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able Placeholder 1"/>
          <p:cNvSpPr>
            <a:spLocks noGrp="1"/>
          </p:cNvSpPr>
          <p:nvPr>
            <p:ph type="tbl" idx="11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Vivamus elementum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sit amet adipiscing sem nequ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328" y="1664208"/>
          <a:ext cx="115214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88"/>
                <a:gridCol w="2304288"/>
                <a:gridCol w="2304288"/>
                <a:gridCol w="2304288"/>
                <a:gridCol w="2304288"/>
              </a:tblGrid>
              <a:tr h="685800">
                <a:tc>
                  <a:txBody>
                    <a:bodyPr/>
                    <a:lstStyle/>
                    <a:p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Lev Pickett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1-928-347-3530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sit.amet.consectetuer@google.ca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Dec 7,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Shoshana Cantu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1-710-631-5153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phasellus@protonmail.ca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Sep 29,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Joy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1-411-632-0607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ut.erat@protonmail.edu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Mar 5,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Colin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1-201-637-5447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commodo.ipsum.suspendisse@yahoo.com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Aug 8,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Colin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1-201-637-5447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commodo.ipsum.suspendisse@yahoo.com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Aug 8,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Lorem Ipsum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At vero eos et accusam et justo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idx="37" sz="quarter"/>
          </p:nvPr>
        </p:nvSpPr>
        <p:spPr/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338328" y="1664208"/>
          <a:ext cx="11521440" cy="438912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Vielen Dank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enda">
  <a:themeElements>
    <a:clrScheme name="Benutzerdefiniert 1">
      <a:dk1>
        <a:srgbClr val="1E1E1C"/>
      </a:dk1>
      <a:lt1>
        <a:sysClr val="window" lastClr="FFFFFF"/>
      </a:lt1>
      <a:dk2>
        <a:srgbClr val="0077C8"/>
      </a:dk2>
      <a:lt2>
        <a:srgbClr val="E6E8E9"/>
      </a:lt2>
      <a:accent1>
        <a:srgbClr val="F0B224"/>
      </a:accent1>
      <a:accent2>
        <a:srgbClr val="0077C8"/>
      </a:accent2>
      <a:accent3>
        <a:srgbClr val="7F7F7F"/>
      </a:accent3>
      <a:accent4>
        <a:srgbClr val="14303F"/>
      </a:accent4>
      <a:accent5>
        <a:srgbClr val="26998A"/>
      </a:accent5>
      <a:accent6>
        <a:srgbClr val="12B0D4"/>
      </a:accent6>
      <a:hlink>
        <a:srgbClr val="5F2E9E"/>
      </a:hlink>
      <a:folHlink>
        <a:srgbClr val="7030A0"/>
      </a:folHlink>
    </a:clrScheme>
    <a:fontScheme name="encoway">
      <a:majorFont>
        <a:latin typeface="Chronica Pro"/>
        <a:ea typeface=""/>
        <a:cs typeface=""/>
      </a:majorFont>
      <a:minorFont>
        <a:latin typeface="Chronica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oway PowerPoint-03-2023" id="{FEE0B026-045B-4324-8BE4-31923B0D3668}" vid="{6749EF33-AB4C-434F-AF04-F2836C133AC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encoway PowerPoint-03-2023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5" baseType="lpstr">
      <vt:lpstr>Arial</vt:lpstr>
      <vt:lpstr>Calibri</vt:lpstr>
      <vt:lpstr>Chronica Pro</vt:lpstr>
      <vt:lpstr>Chronica Pro Black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encoway PowerPoint</dc:title>
  <dc:creator>Jana van Veen</dc:creator>
  <cp:lastModifiedBy>Chrystossek, Oliver - ENCOWAY</cp:lastModifiedBy>
  <cp:revision>9</cp:revision>
  <dcterms:created xsi:type="dcterms:W3CDTF">2023-05-26T12:04:45Z</dcterms:created>
  <dcterms:modified xsi:type="dcterms:W3CDTF">2024-11-19T08:45:17Z</dcterms:modified>
</cp:coreProperties>
</file>